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75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72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149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037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91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1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93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999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614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07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FC3B80-2CAA-4A9D-B2A8-151F288C933E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8A11E8-4FBD-468B-B52A-E802A70464F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04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5950" y="1045007"/>
            <a:ext cx="10788650" cy="4297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COMUNICADO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PADRES DE FAMILIA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les hace una atenta invitación a que asistan a la entrega de boletas de calificaciones del primer parcial en 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plantel de 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 presencial el </a:t>
            </a: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Lunes </a:t>
            </a: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octubre  </a:t>
            </a: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2022, (turno matutino 8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:00 </a:t>
            </a: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 y turno vespertino 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16:00 pm</a:t>
            </a:r>
            <a:r>
              <a:rPr lang="es-E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los salones que los alumnos toman sus clases</a:t>
            </a:r>
            <a:r>
              <a:rPr 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de carácter relevante asistir para conocer el avance de los aprendizaje de sus hijos y algunos temas </a:t>
            </a:r>
            <a:r>
              <a:rPr lang="es-E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IMPORTANTES</a:t>
            </a:r>
            <a:r>
              <a:rPr 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  <a:endParaRPr lang="es-MX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ATENTAMENTE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SERVICIOS ESCOLARES</a:t>
            </a:r>
            <a:endParaRPr lang="es-MX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 descr="C:\Users\Ing Cardenas\Pictures\cetis 105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95883"/>
            <a:ext cx="1282700" cy="949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213792"/>
            <a:ext cx="4451350" cy="71330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/>
          <p:cNvSpPr/>
          <p:nvPr/>
        </p:nvSpPr>
        <p:spPr>
          <a:xfrm>
            <a:off x="7315200" y="357713"/>
            <a:ext cx="441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es-MX" sz="800" b="1" dirty="0">
                <a:latin typeface="Montserrat SemiBold"/>
                <a:ea typeface="Calibri" panose="020F0502020204030204" pitchFamily="34" charset="0"/>
                <a:cs typeface="Times New Roman" panose="02020603050405020304" pitchFamily="18" charset="0"/>
              </a:rPr>
              <a:t>Subsecretaría de Educación Media Superior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MX" sz="800" b="1" dirty="0">
                <a:latin typeface="Montserrat SemiBold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Educación Tecnológica Industrial y Servicios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es-MX" sz="800" b="1" dirty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Centro de Estudios Tecnológicos Industrial y de Servicios No.105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es-MX" sz="800" b="1" dirty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“Ignacio Pérez</a:t>
            </a:r>
            <a:r>
              <a:rPr lang="es-MX" sz="800" b="1" dirty="0" smtClean="0"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8613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119</TotalTime>
  <Words>107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Montserrat</vt:lpstr>
      <vt:lpstr>Montserrat SemiBold</vt:lpstr>
      <vt:lpstr>Times New Roman</vt:lpstr>
      <vt:lpstr>Retrospección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 Cardenas</dc:creator>
  <cp:lastModifiedBy>Ing Cardenas</cp:lastModifiedBy>
  <cp:revision>12</cp:revision>
  <dcterms:created xsi:type="dcterms:W3CDTF">2022-08-19T09:53:55Z</dcterms:created>
  <dcterms:modified xsi:type="dcterms:W3CDTF">2022-09-29T21:58:56Z</dcterms:modified>
</cp:coreProperties>
</file>