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Bosk" charset="0"/>
      <p:regular r:id="rId3"/>
    </p:embeddedFont>
    <p:embeddedFont>
      <p:font typeface="Handyman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23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5.png"/><Relationship Id="rId3" Type="http://schemas.openxmlformats.org/officeDocument/2006/relationships/image" Target="../media/image2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05501">
            <a:off x="546292" y="3853872"/>
            <a:ext cx="3710445" cy="1045671"/>
          </a:xfrm>
          <a:custGeom>
            <a:avLst/>
            <a:gdLst/>
            <a:ahLst/>
            <a:cxnLst/>
            <a:rect l="l" t="t" r="r" b="b"/>
            <a:pathLst>
              <a:path w="3710445" h="1045671">
                <a:moveTo>
                  <a:pt x="0" y="0"/>
                </a:moveTo>
                <a:lnTo>
                  <a:pt x="3710445" y="0"/>
                </a:lnTo>
                <a:lnTo>
                  <a:pt x="3710445" y="1045671"/>
                </a:lnTo>
                <a:lnTo>
                  <a:pt x="0" y="1045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700310">
            <a:off x="4380394" y="9218773"/>
            <a:ext cx="4299466" cy="2032475"/>
          </a:xfrm>
          <a:custGeom>
            <a:avLst/>
            <a:gdLst/>
            <a:ahLst/>
            <a:cxnLst/>
            <a:rect l="l" t="t" r="r" b="b"/>
            <a:pathLst>
              <a:path w="4299466" h="2032475">
                <a:moveTo>
                  <a:pt x="0" y="0"/>
                </a:moveTo>
                <a:lnTo>
                  <a:pt x="4299466" y="0"/>
                </a:lnTo>
                <a:lnTo>
                  <a:pt x="4299466" y="2032474"/>
                </a:lnTo>
                <a:lnTo>
                  <a:pt x="0" y="2032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700310">
            <a:off x="-1235836" y="218496"/>
            <a:ext cx="3983671" cy="1883190"/>
          </a:xfrm>
          <a:custGeom>
            <a:avLst/>
            <a:gdLst/>
            <a:ahLst/>
            <a:cxnLst/>
            <a:rect l="l" t="t" r="r" b="b"/>
            <a:pathLst>
              <a:path w="3983671" h="1883190">
                <a:moveTo>
                  <a:pt x="0" y="0"/>
                </a:moveTo>
                <a:lnTo>
                  <a:pt x="3983672" y="0"/>
                </a:lnTo>
                <a:lnTo>
                  <a:pt x="3983672" y="1883190"/>
                </a:lnTo>
                <a:lnTo>
                  <a:pt x="0" y="1883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55999" y="606572"/>
            <a:ext cx="6530127" cy="1151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04"/>
              </a:lnSpc>
            </a:pPr>
            <a:r>
              <a:rPr lang="en-US" sz="8519" spc="-170" dirty="0">
                <a:solidFill>
                  <a:srgbClr val="282938"/>
                </a:solidFill>
                <a:latin typeface="Bosk"/>
              </a:rPr>
              <a:t>CONVOCATORIA</a:t>
            </a:r>
          </a:p>
          <a:p>
            <a:pPr marL="0" lvl="1" indent="0">
              <a:lnSpc>
                <a:spcPts val="8604"/>
              </a:lnSpc>
            </a:pPr>
            <a:r>
              <a:rPr lang="en-US" sz="8519" spc="-170" dirty="0">
                <a:solidFill>
                  <a:srgbClr val="282938"/>
                </a:solidFill>
                <a:latin typeface="Bosk"/>
              </a:rPr>
              <a:t> CETIS 105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53639" y="7726281"/>
            <a:ext cx="863172" cy="86317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818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algn="ctr">
                <a:lnSpc>
                  <a:spcPts val="69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10800000">
            <a:off x="5469047" y="5579607"/>
            <a:ext cx="1120689" cy="1206221"/>
          </a:xfrm>
          <a:custGeom>
            <a:avLst/>
            <a:gdLst/>
            <a:ahLst/>
            <a:cxnLst/>
            <a:rect l="l" t="t" r="r" b="b"/>
            <a:pathLst>
              <a:path w="1120689" h="1206221">
                <a:moveTo>
                  <a:pt x="0" y="0"/>
                </a:moveTo>
                <a:lnTo>
                  <a:pt x="1120689" y="0"/>
                </a:lnTo>
                <a:lnTo>
                  <a:pt x="1120689" y="1206220"/>
                </a:lnTo>
                <a:lnTo>
                  <a:pt x="0" y="1206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561652" y="2168211"/>
            <a:ext cx="2341600" cy="2226649"/>
          </a:xfrm>
          <a:custGeom>
            <a:avLst/>
            <a:gdLst/>
            <a:ahLst/>
            <a:cxnLst/>
            <a:rect l="l" t="t" r="r" b="b"/>
            <a:pathLst>
              <a:path w="2341600" h="2226649">
                <a:moveTo>
                  <a:pt x="0" y="0"/>
                </a:moveTo>
                <a:lnTo>
                  <a:pt x="2341600" y="0"/>
                </a:lnTo>
                <a:lnTo>
                  <a:pt x="2341600" y="2226649"/>
                </a:lnTo>
                <a:lnTo>
                  <a:pt x="0" y="22266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927147" y="7726282"/>
            <a:ext cx="4662589" cy="264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12"/>
              </a:lnSpc>
            </a:pPr>
            <a:r>
              <a:rPr lang="en-US" sz="2800" spc="11" dirty="0" smtClean="0">
                <a:solidFill>
                  <a:srgbClr val="282938"/>
                </a:solidFill>
                <a:latin typeface="Handyman"/>
              </a:rPr>
              <a:t>LUGAR: SALA AUDIOVISUAL J</a:t>
            </a:r>
            <a:endParaRPr lang="en-US" sz="2800" spc="11" dirty="0">
              <a:solidFill>
                <a:srgbClr val="282938"/>
              </a:solidFill>
              <a:latin typeface="Handyman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889125" y="4746536"/>
            <a:ext cx="37782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FECHA 12 /</a:t>
            </a:r>
            <a:endParaRPr lang="es-MX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520" y="3480478"/>
            <a:ext cx="4003132" cy="3085422"/>
          </a:xfrm>
          <a:prstGeom prst="rect">
            <a:avLst/>
          </a:prstGeom>
        </p:spPr>
      </p:pic>
      <p:sp>
        <p:nvSpPr>
          <p:cNvPr id="23" name="TextBox 18"/>
          <p:cNvSpPr txBox="1"/>
          <p:nvPr/>
        </p:nvSpPr>
        <p:spPr>
          <a:xfrm>
            <a:off x="1770487" y="6870700"/>
            <a:ext cx="4971650" cy="520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12"/>
              </a:lnSpc>
            </a:pPr>
            <a:r>
              <a:rPr lang="en-US" sz="2800" spc="11" dirty="0" smtClean="0">
                <a:solidFill>
                  <a:srgbClr val="282938"/>
                </a:solidFill>
                <a:latin typeface="Handyman"/>
              </a:rPr>
              <a:t>FECHA: 22 DE FEBRERO DEL 2024</a:t>
            </a:r>
            <a:endParaRPr lang="en-US" sz="2800" spc="11" dirty="0">
              <a:solidFill>
                <a:srgbClr val="282938"/>
              </a:solidFill>
              <a:latin typeface="Handyman"/>
            </a:endParaRPr>
          </a:p>
        </p:txBody>
      </p:sp>
      <p:sp>
        <p:nvSpPr>
          <p:cNvPr id="24" name="TextBox 18"/>
          <p:cNvSpPr txBox="1"/>
          <p:nvPr/>
        </p:nvSpPr>
        <p:spPr>
          <a:xfrm>
            <a:off x="806458" y="8850524"/>
            <a:ext cx="4662589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12"/>
              </a:lnSpc>
            </a:pPr>
            <a:r>
              <a:rPr lang="en-US" sz="2000" spc="11" dirty="0" smtClean="0">
                <a:solidFill>
                  <a:srgbClr val="282938"/>
                </a:solidFill>
                <a:latin typeface="Handyman"/>
              </a:rPr>
              <a:t>SE CONVOCA A TODAS LAS PERSONAS QUE NO SABEN LEER NI ESCRIBIR, Ó QUE NO HAN TERMINADO PRIMARIA Y SECUNDARIA.</a:t>
            </a:r>
            <a:endParaRPr lang="en-US" sz="2000" spc="11" dirty="0">
              <a:solidFill>
                <a:srgbClr val="282938"/>
              </a:solidFill>
              <a:latin typeface="Handyman"/>
            </a:endParaRPr>
          </a:p>
        </p:txBody>
      </p:sp>
      <p:sp>
        <p:nvSpPr>
          <p:cNvPr id="25" name="TextBox 18"/>
          <p:cNvSpPr txBox="1"/>
          <p:nvPr/>
        </p:nvSpPr>
        <p:spPr>
          <a:xfrm>
            <a:off x="2079548" y="8408572"/>
            <a:ext cx="4662589" cy="264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12"/>
              </a:lnSpc>
            </a:pPr>
            <a:r>
              <a:rPr lang="en-US" sz="2800" spc="11" dirty="0" smtClean="0">
                <a:solidFill>
                  <a:srgbClr val="282938"/>
                </a:solidFill>
                <a:latin typeface="Handyman"/>
              </a:rPr>
              <a:t>HORA: 12 PM</a:t>
            </a:r>
            <a:endParaRPr lang="en-US" sz="2800" spc="11" dirty="0">
              <a:solidFill>
                <a:srgbClr val="282938"/>
              </a:solidFill>
              <a:latin typeface="Handyman"/>
            </a:endParaRPr>
          </a:p>
        </p:txBody>
      </p:sp>
      <p:sp>
        <p:nvSpPr>
          <p:cNvPr id="26" name="TextBox 18"/>
          <p:cNvSpPr txBox="1"/>
          <p:nvPr/>
        </p:nvSpPr>
        <p:spPr>
          <a:xfrm>
            <a:off x="641674" y="10137518"/>
            <a:ext cx="5574976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12"/>
              </a:lnSpc>
            </a:pPr>
            <a:r>
              <a:rPr lang="en-US" sz="2800" spc="11" dirty="0" smtClean="0">
                <a:solidFill>
                  <a:srgbClr val="282938"/>
                </a:solidFill>
                <a:latin typeface="Handyman"/>
              </a:rPr>
              <a:t>DEPTO. SERVICIOS ESCOLARES </a:t>
            </a:r>
            <a:endParaRPr lang="en-US" sz="2800" spc="11" dirty="0">
              <a:solidFill>
                <a:srgbClr val="282938"/>
              </a:solidFill>
              <a:latin typeface="Handy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49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Bosk</vt:lpstr>
      <vt:lpstr>Handyman</vt:lpstr>
      <vt:lpstr>Calibri</vt:lpstr>
      <vt:lpstr>Arial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Documento A4 Bloc de notas formas abstractas pastel</dc:title>
  <dc:creator>alumno</dc:creator>
  <cp:lastModifiedBy>alumno</cp:lastModifiedBy>
  <cp:revision>5</cp:revision>
  <dcterms:created xsi:type="dcterms:W3CDTF">2006-08-16T00:00:00Z</dcterms:created>
  <dcterms:modified xsi:type="dcterms:W3CDTF">2024-02-14T20:15:27Z</dcterms:modified>
  <dc:identifier>DAF8y6D90yY</dc:identifier>
</cp:coreProperties>
</file>