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2447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0314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04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9487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957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033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4668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655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788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132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742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4BD8F-1184-4616-BAA1-8B8AF5E5CD2C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31A6D-0BDD-4F19-850A-771F26F154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9899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3908" y="535577"/>
            <a:ext cx="5068389" cy="61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8525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SERVICIOSESCOLARESTM</dc:creator>
  <cp:lastModifiedBy>SERVICIOSESCOLARESTM</cp:lastModifiedBy>
  <cp:revision>1</cp:revision>
  <dcterms:created xsi:type="dcterms:W3CDTF">2025-01-23T16:34:38Z</dcterms:created>
  <dcterms:modified xsi:type="dcterms:W3CDTF">2025-01-23T16:38:57Z</dcterms:modified>
</cp:coreProperties>
</file>