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</p:sldIdLst>
  <p:sldSz cx="5148263" cy="360045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529" autoAdjust="0"/>
    <p:restoredTop sz="94660"/>
  </p:normalViewPr>
  <p:slideViewPr>
    <p:cSldViewPr snapToGrid="0">
      <p:cViewPr varScale="1">
        <p:scale>
          <a:sx n="138" d="100"/>
          <a:sy n="138" d="100"/>
        </p:scale>
        <p:origin x="104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6120" y="589241"/>
            <a:ext cx="4376024" cy="1253490"/>
          </a:xfrm>
        </p:spPr>
        <p:txBody>
          <a:bodyPr anchor="b"/>
          <a:lstStyle>
            <a:lvl1pPr algn="ctr">
              <a:defRPr sz="315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3533" y="1891070"/>
            <a:ext cx="3861197" cy="869275"/>
          </a:xfrm>
        </p:spPr>
        <p:txBody>
          <a:bodyPr/>
          <a:lstStyle>
            <a:lvl1pPr marL="0" indent="0" algn="ctr">
              <a:buNone/>
              <a:defRPr sz="1260"/>
            </a:lvl1pPr>
            <a:lvl2pPr marL="240030" indent="0" algn="ctr">
              <a:buNone/>
              <a:defRPr sz="1050"/>
            </a:lvl2pPr>
            <a:lvl3pPr marL="480060" indent="0" algn="ctr">
              <a:buNone/>
              <a:defRPr sz="945"/>
            </a:lvl3pPr>
            <a:lvl4pPr marL="720090" indent="0" algn="ctr">
              <a:buNone/>
              <a:defRPr sz="840"/>
            </a:lvl4pPr>
            <a:lvl5pPr marL="960120" indent="0" algn="ctr">
              <a:buNone/>
              <a:defRPr sz="840"/>
            </a:lvl5pPr>
            <a:lvl6pPr marL="1200150" indent="0" algn="ctr">
              <a:buNone/>
              <a:defRPr sz="840"/>
            </a:lvl6pPr>
            <a:lvl7pPr marL="1440180" indent="0" algn="ctr">
              <a:buNone/>
              <a:defRPr sz="840"/>
            </a:lvl7pPr>
            <a:lvl8pPr marL="1680210" indent="0" algn="ctr">
              <a:buNone/>
              <a:defRPr sz="840"/>
            </a:lvl8pPr>
            <a:lvl9pPr marL="1920240" indent="0" algn="ctr">
              <a:buNone/>
              <a:defRPr sz="840"/>
            </a:lvl9pPr>
          </a:lstStyle>
          <a:p>
            <a:r>
              <a:rPr lang="es-ES" smtClean="0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79A97-F450-4A63-8DB6-5A7332CEF210}" type="datetimeFigureOut">
              <a:rPr lang="es-MX" smtClean="0"/>
              <a:t>25/07/2022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6E1339-9C15-4BD9-8D6A-B399F69BA0F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558338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79A97-F450-4A63-8DB6-5A7332CEF210}" type="datetimeFigureOut">
              <a:rPr lang="es-MX" smtClean="0"/>
              <a:t>25/07/2022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6E1339-9C15-4BD9-8D6A-B399F69BA0F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630228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684226" y="191691"/>
            <a:ext cx="1110094" cy="305121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53944" y="191691"/>
            <a:ext cx="3265929" cy="3051215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79A97-F450-4A63-8DB6-5A7332CEF210}" type="datetimeFigureOut">
              <a:rPr lang="es-MX" smtClean="0"/>
              <a:t>25/07/2022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6E1339-9C15-4BD9-8D6A-B399F69BA0F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267748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79A97-F450-4A63-8DB6-5A7332CEF210}" type="datetimeFigureOut">
              <a:rPr lang="es-MX" smtClean="0"/>
              <a:t>25/07/2022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6E1339-9C15-4BD9-8D6A-B399F69BA0F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883420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1262" y="897613"/>
            <a:ext cx="4440377" cy="1497687"/>
          </a:xfrm>
        </p:spPr>
        <p:txBody>
          <a:bodyPr anchor="b"/>
          <a:lstStyle>
            <a:lvl1pPr>
              <a:defRPr sz="315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1262" y="2409469"/>
            <a:ext cx="4440377" cy="787598"/>
          </a:xfrm>
        </p:spPr>
        <p:txBody>
          <a:bodyPr/>
          <a:lstStyle>
            <a:lvl1pPr marL="0" indent="0">
              <a:buNone/>
              <a:defRPr sz="1260">
                <a:solidFill>
                  <a:schemeClr val="tx1"/>
                </a:solidFill>
              </a:defRPr>
            </a:lvl1pPr>
            <a:lvl2pPr marL="24003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2pPr>
            <a:lvl3pPr marL="480060" indent="0">
              <a:buNone/>
              <a:defRPr sz="945">
                <a:solidFill>
                  <a:schemeClr val="tx1">
                    <a:tint val="75000"/>
                  </a:schemeClr>
                </a:solidFill>
              </a:defRPr>
            </a:lvl3pPr>
            <a:lvl4pPr marL="720090" indent="0">
              <a:buNone/>
              <a:defRPr sz="840">
                <a:solidFill>
                  <a:schemeClr val="tx1">
                    <a:tint val="75000"/>
                  </a:schemeClr>
                </a:solidFill>
              </a:defRPr>
            </a:lvl4pPr>
            <a:lvl5pPr marL="960120" indent="0">
              <a:buNone/>
              <a:defRPr sz="840">
                <a:solidFill>
                  <a:schemeClr val="tx1">
                    <a:tint val="75000"/>
                  </a:schemeClr>
                </a:solidFill>
              </a:defRPr>
            </a:lvl5pPr>
            <a:lvl6pPr marL="1200150" indent="0">
              <a:buNone/>
              <a:defRPr sz="840">
                <a:solidFill>
                  <a:schemeClr val="tx1">
                    <a:tint val="75000"/>
                  </a:schemeClr>
                </a:solidFill>
              </a:defRPr>
            </a:lvl6pPr>
            <a:lvl7pPr marL="1440180" indent="0">
              <a:buNone/>
              <a:defRPr sz="840">
                <a:solidFill>
                  <a:schemeClr val="tx1">
                    <a:tint val="75000"/>
                  </a:schemeClr>
                </a:solidFill>
              </a:defRPr>
            </a:lvl7pPr>
            <a:lvl8pPr marL="1680210" indent="0">
              <a:buNone/>
              <a:defRPr sz="840">
                <a:solidFill>
                  <a:schemeClr val="tx1">
                    <a:tint val="75000"/>
                  </a:schemeClr>
                </a:solidFill>
              </a:defRPr>
            </a:lvl8pPr>
            <a:lvl9pPr marL="1920240" indent="0">
              <a:buNone/>
              <a:defRPr sz="8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79A97-F450-4A63-8DB6-5A7332CEF210}" type="datetimeFigureOut">
              <a:rPr lang="es-MX" smtClean="0"/>
              <a:t>25/07/2022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6E1339-9C15-4BD9-8D6A-B399F69BA0F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461310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53943" y="958453"/>
            <a:ext cx="2188012" cy="2284452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06308" y="958453"/>
            <a:ext cx="2188012" cy="2284452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79A97-F450-4A63-8DB6-5A7332CEF210}" type="datetimeFigureOut">
              <a:rPr lang="es-MX" smtClean="0"/>
              <a:t>25/07/2022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6E1339-9C15-4BD9-8D6A-B399F69BA0F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40406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4614" y="191691"/>
            <a:ext cx="4440377" cy="695921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4614" y="882610"/>
            <a:ext cx="2177956" cy="432554"/>
          </a:xfrm>
        </p:spPr>
        <p:txBody>
          <a:bodyPr anchor="b"/>
          <a:lstStyle>
            <a:lvl1pPr marL="0" indent="0">
              <a:buNone/>
              <a:defRPr sz="1260" b="1"/>
            </a:lvl1pPr>
            <a:lvl2pPr marL="240030" indent="0">
              <a:buNone/>
              <a:defRPr sz="1050" b="1"/>
            </a:lvl2pPr>
            <a:lvl3pPr marL="480060" indent="0">
              <a:buNone/>
              <a:defRPr sz="945" b="1"/>
            </a:lvl3pPr>
            <a:lvl4pPr marL="720090" indent="0">
              <a:buNone/>
              <a:defRPr sz="840" b="1"/>
            </a:lvl4pPr>
            <a:lvl5pPr marL="960120" indent="0">
              <a:buNone/>
              <a:defRPr sz="840" b="1"/>
            </a:lvl5pPr>
            <a:lvl6pPr marL="1200150" indent="0">
              <a:buNone/>
              <a:defRPr sz="840" b="1"/>
            </a:lvl6pPr>
            <a:lvl7pPr marL="1440180" indent="0">
              <a:buNone/>
              <a:defRPr sz="840" b="1"/>
            </a:lvl7pPr>
            <a:lvl8pPr marL="1680210" indent="0">
              <a:buNone/>
              <a:defRPr sz="840" b="1"/>
            </a:lvl8pPr>
            <a:lvl9pPr marL="1920240" indent="0">
              <a:buNone/>
              <a:defRPr sz="84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4614" y="1315164"/>
            <a:ext cx="2177956" cy="1934409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606309" y="882610"/>
            <a:ext cx="2188682" cy="432554"/>
          </a:xfrm>
        </p:spPr>
        <p:txBody>
          <a:bodyPr anchor="b"/>
          <a:lstStyle>
            <a:lvl1pPr marL="0" indent="0">
              <a:buNone/>
              <a:defRPr sz="1260" b="1"/>
            </a:lvl1pPr>
            <a:lvl2pPr marL="240030" indent="0">
              <a:buNone/>
              <a:defRPr sz="1050" b="1"/>
            </a:lvl2pPr>
            <a:lvl3pPr marL="480060" indent="0">
              <a:buNone/>
              <a:defRPr sz="945" b="1"/>
            </a:lvl3pPr>
            <a:lvl4pPr marL="720090" indent="0">
              <a:buNone/>
              <a:defRPr sz="840" b="1"/>
            </a:lvl4pPr>
            <a:lvl5pPr marL="960120" indent="0">
              <a:buNone/>
              <a:defRPr sz="840" b="1"/>
            </a:lvl5pPr>
            <a:lvl6pPr marL="1200150" indent="0">
              <a:buNone/>
              <a:defRPr sz="840" b="1"/>
            </a:lvl6pPr>
            <a:lvl7pPr marL="1440180" indent="0">
              <a:buNone/>
              <a:defRPr sz="840" b="1"/>
            </a:lvl7pPr>
            <a:lvl8pPr marL="1680210" indent="0">
              <a:buNone/>
              <a:defRPr sz="840" b="1"/>
            </a:lvl8pPr>
            <a:lvl9pPr marL="1920240" indent="0">
              <a:buNone/>
              <a:defRPr sz="84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606309" y="1315164"/>
            <a:ext cx="2188682" cy="1934409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79A97-F450-4A63-8DB6-5A7332CEF210}" type="datetimeFigureOut">
              <a:rPr lang="es-MX" smtClean="0"/>
              <a:t>25/07/2022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6E1339-9C15-4BD9-8D6A-B399F69BA0F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40301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79A97-F450-4A63-8DB6-5A7332CEF210}" type="datetimeFigureOut">
              <a:rPr lang="es-MX" smtClean="0"/>
              <a:t>25/07/2022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6E1339-9C15-4BD9-8D6A-B399F69BA0F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25655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79A97-F450-4A63-8DB6-5A7332CEF210}" type="datetimeFigureOut">
              <a:rPr lang="es-MX" smtClean="0"/>
              <a:t>25/07/2022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6E1339-9C15-4BD9-8D6A-B399F69BA0F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623977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4614" y="240030"/>
            <a:ext cx="1660449" cy="840105"/>
          </a:xfrm>
        </p:spPr>
        <p:txBody>
          <a:bodyPr anchor="b"/>
          <a:lstStyle>
            <a:lvl1pPr>
              <a:defRPr sz="168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88682" y="518399"/>
            <a:ext cx="2606308" cy="2558653"/>
          </a:xfrm>
        </p:spPr>
        <p:txBody>
          <a:bodyPr/>
          <a:lstStyle>
            <a:lvl1pPr>
              <a:defRPr sz="1680"/>
            </a:lvl1pPr>
            <a:lvl2pPr>
              <a:defRPr sz="1470"/>
            </a:lvl2pPr>
            <a:lvl3pPr>
              <a:defRPr sz="1260"/>
            </a:lvl3pPr>
            <a:lvl4pPr>
              <a:defRPr sz="1050"/>
            </a:lvl4pPr>
            <a:lvl5pPr>
              <a:defRPr sz="1050"/>
            </a:lvl5pPr>
            <a:lvl6pPr>
              <a:defRPr sz="1050"/>
            </a:lvl6pPr>
            <a:lvl7pPr>
              <a:defRPr sz="1050"/>
            </a:lvl7pPr>
            <a:lvl8pPr>
              <a:defRPr sz="1050"/>
            </a:lvl8pPr>
            <a:lvl9pPr>
              <a:defRPr sz="105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54614" y="1080135"/>
            <a:ext cx="1660449" cy="2001084"/>
          </a:xfrm>
        </p:spPr>
        <p:txBody>
          <a:bodyPr/>
          <a:lstStyle>
            <a:lvl1pPr marL="0" indent="0">
              <a:buNone/>
              <a:defRPr sz="840"/>
            </a:lvl1pPr>
            <a:lvl2pPr marL="240030" indent="0">
              <a:buNone/>
              <a:defRPr sz="735"/>
            </a:lvl2pPr>
            <a:lvl3pPr marL="480060" indent="0">
              <a:buNone/>
              <a:defRPr sz="630"/>
            </a:lvl3pPr>
            <a:lvl4pPr marL="720090" indent="0">
              <a:buNone/>
              <a:defRPr sz="525"/>
            </a:lvl4pPr>
            <a:lvl5pPr marL="960120" indent="0">
              <a:buNone/>
              <a:defRPr sz="525"/>
            </a:lvl5pPr>
            <a:lvl6pPr marL="1200150" indent="0">
              <a:buNone/>
              <a:defRPr sz="525"/>
            </a:lvl6pPr>
            <a:lvl7pPr marL="1440180" indent="0">
              <a:buNone/>
              <a:defRPr sz="525"/>
            </a:lvl7pPr>
            <a:lvl8pPr marL="1680210" indent="0">
              <a:buNone/>
              <a:defRPr sz="525"/>
            </a:lvl8pPr>
            <a:lvl9pPr marL="1920240" indent="0">
              <a:buNone/>
              <a:defRPr sz="525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79A97-F450-4A63-8DB6-5A7332CEF210}" type="datetimeFigureOut">
              <a:rPr lang="es-MX" smtClean="0"/>
              <a:t>25/07/2022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6E1339-9C15-4BD9-8D6A-B399F69BA0F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326209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4614" y="240030"/>
            <a:ext cx="1660449" cy="840105"/>
          </a:xfrm>
        </p:spPr>
        <p:txBody>
          <a:bodyPr anchor="b"/>
          <a:lstStyle>
            <a:lvl1pPr>
              <a:defRPr sz="168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188682" y="518399"/>
            <a:ext cx="2606308" cy="2558653"/>
          </a:xfrm>
        </p:spPr>
        <p:txBody>
          <a:bodyPr anchor="t"/>
          <a:lstStyle>
            <a:lvl1pPr marL="0" indent="0">
              <a:buNone/>
              <a:defRPr sz="1680"/>
            </a:lvl1pPr>
            <a:lvl2pPr marL="240030" indent="0">
              <a:buNone/>
              <a:defRPr sz="1470"/>
            </a:lvl2pPr>
            <a:lvl3pPr marL="480060" indent="0">
              <a:buNone/>
              <a:defRPr sz="1260"/>
            </a:lvl3pPr>
            <a:lvl4pPr marL="720090" indent="0">
              <a:buNone/>
              <a:defRPr sz="1050"/>
            </a:lvl4pPr>
            <a:lvl5pPr marL="960120" indent="0">
              <a:buNone/>
              <a:defRPr sz="1050"/>
            </a:lvl5pPr>
            <a:lvl6pPr marL="1200150" indent="0">
              <a:buNone/>
              <a:defRPr sz="1050"/>
            </a:lvl6pPr>
            <a:lvl7pPr marL="1440180" indent="0">
              <a:buNone/>
              <a:defRPr sz="1050"/>
            </a:lvl7pPr>
            <a:lvl8pPr marL="1680210" indent="0">
              <a:buNone/>
              <a:defRPr sz="1050"/>
            </a:lvl8pPr>
            <a:lvl9pPr marL="1920240" indent="0">
              <a:buNone/>
              <a:defRPr sz="105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54614" y="1080135"/>
            <a:ext cx="1660449" cy="2001084"/>
          </a:xfrm>
        </p:spPr>
        <p:txBody>
          <a:bodyPr/>
          <a:lstStyle>
            <a:lvl1pPr marL="0" indent="0">
              <a:buNone/>
              <a:defRPr sz="840"/>
            </a:lvl1pPr>
            <a:lvl2pPr marL="240030" indent="0">
              <a:buNone/>
              <a:defRPr sz="735"/>
            </a:lvl2pPr>
            <a:lvl3pPr marL="480060" indent="0">
              <a:buNone/>
              <a:defRPr sz="630"/>
            </a:lvl3pPr>
            <a:lvl4pPr marL="720090" indent="0">
              <a:buNone/>
              <a:defRPr sz="525"/>
            </a:lvl4pPr>
            <a:lvl5pPr marL="960120" indent="0">
              <a:buNone/>
              <a:defRPr sz="525"/>
            </a:lvl5pPr>
            <a:lvl6pPr marL="1200150" indent="0">
              <a:buNone/>
              <a:defRPr sz="525"/>
            </a:lvl6pPr>
            <a:lvl7pPr marL="1440180" indent="0">
              <a:buNone/>
              <a:defRPr sz="525"/>
            </a:lvl7pPr>
            <a:lvl8pPr marL="1680210" indent="0">
              <a:buNone/>
              <a:defRPr sz="525"/>
            </a:lvl8pPr>
            <a:lvl9pPr marL="1920240" indent="0">
              <a:buNone/>
              <a:defRPr sz="525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79A97-F450-4A63-8DB6-5A7332CEF210}" type="datetimeFigureOut">
              <a:rPr lang="es-MX" smtClean="0"/>
              <a:t>25/07/2022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6E1339-9C15-4BD9-8D6A-B399F69BA0F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277500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53943" y="191691"/>
            <a:ext cx="4440377" cy="6959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3943" y="958453"/>
            <a:ext cx="4440377" cy="22844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53943" y="3337084"/>
            <a:ext cx="1158359" cy="19169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3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479A97-F450-4A63-8DB6-5A7332CEF210}" type="datetimeFigureOut">
              <a:rPr lang="es-MX" smtClean="0"/>
              <a:t>25/07/2022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705362" y="3337084"/>
            <a:ext cx="1737539" cy="19169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3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635961" y="3337084"/>
            <a:ext cx="1158359" cy="19169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3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6E1339-9C15-4BD9-8D6A-B399F69BA0F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178580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480060" rtl="0" eaLnBrk="1" latinLnBrk="0" hangingPunct="1">
        <a:lnSpc>
          <a:spcPct val="90000"/>
        </a:lnSpc>
        <a:spcBef>
          <a:spcPct val="0"/>
        </a:spcBef>
        <a:buNone/>
        <a:defRPr sz="231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0015" indent="-120015" algn="l" defTabSz="48006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470" kern="1200">
          <a:solidFill>
            <a:schemeClr val="tx1"/>
          </a:solidFill>
          <a:latin typeface="+mn-lt"/>
          <a:ea typeface="+mn-ea"/>
          <a:cs typeface="+mn-cs"/>
        </a:defRPr>
      </a:lvl1pPr>
      <a:lvl2pPr marL="360045" indent="-120015" algn="l" defTabSz="480060" rtl="0" eaLnBrk="1" latinLnBrk="0" hangingPunct="1">
        <a:lnSpc>
          <a:spcPct val="90000"/>
        </a:lnSpc>
        <a:spcBef>
          <a:spcPts val="263"/>
        </a:spcBef>
        <a:buFont typeface="Arial" panose="020B0604020202020204" pitchFamily="34" charset="0"/>
        <a:buChar char="•"/>
        <a:defRPr sz="1260" kern="1200">
          <a:solidFill>
            <a:schemeClr val="tx1"/>
          </a:solidFill>
          <a:latin typeface="+mn-lt"/>
          <a:ea typeface="+mn-ea"/>
          <a:cs typeface="+mn-cs"/>
        </a:defRPr>
      </a:lvl2pPr>
      <a:lvl3pPr marL="600075" indent="-120015" algn="l" defTabSz="480060" rtl="0" eaLnBrk="1" latinLnBrk="0" hangingPunct="1">
        <a:lnSpc>
          <a:spcPct val="90000"/>
        </a:lnSpc>
        <a:spcBef>
          <a:spcPts val="263"/>
        </a:spcBef>
        <a:buFont typeface="Arial" panose="020B0604020202020204" pitchFamily="34" charset="0"/>
        <a:buChar char="•"/>
        <a:defRPr sz="1050" kern="1200">
          <a:solidFill>
            <a:schemeClr val="tx1"/>
          </a:solidFill>
          <a:latin typeface="+mn-lt"/>
          <a:ea typeface="+mn-ea"/>
          <a:cs typeface="+mn-cs"/>
        </a:defRPr>
      </a:lvl3pPr>
      <a:lvl4pPr marL="840105" indent="-120015" algn="l" defTabSz="480060" rtl="0" eaLnBrk="1" latinLnBrk="0" hangingPunct="1">
        <a:lnSpc>
          <a:spcPct val="90000"/>
        </a:lnSpc>
        <a:spcBef>
          <a:spcPts val="263"/>
        </a:spcBef>
        <a:buFont typeface="Arial" panose="020B0604020202020204" pitchFamily="34" charset="0"/>
        <a:buChar char="•"/>
        <a:defRPr sz="945" kern="1200">
          <a:solidFill>
            <a:schemeClr val="tx1"/>
          </a:solidFill>
          <a:latin typeface="+mn-lt"/>
          <a:ea typeface="+mn-ea"/>
          <a:cs typeface="+mn-cs"/>
        </a:defRPr>
      </a:lvl4pPr>
      <a:lvl5pPr marL="1080135" indent="-120015" algn="l" defTabSz="480060" rtl="0" eaLnBrk="1" latinLnBrk="0" hangingPunct="1">
        <a:lnSpc>
          <a:spcPct val="90000"/>
        </a:lnSpc>
        <a:spcBef>
          <a:spcPts val="263"/>
        </a:spcBef>
        <a:buFont typeface="Arial" panose="020B0604020202020204" pitchFamily="34" charset="0"/>
        <a:buChar char="•"/>
        <a:defRPr sz="945" kern="1200">
          <a:solidFill>
            <a:schemeClr val="tx1"/>
          </a:solidFill>
          <a:latin typeface="+mn-lt"/>
          <a:ea typeface="+mn-ea"/>
          <a:cs typeface="+mn-cs"/>
        </a:defRPr>
      </a:lvl5pPr>
      <a:lvl6pPr marL="1320165" indent="-120015" algn="l" defTabSz="480060" rtl="0" eaLnBrk="1" latinLnBrk="0" hangingPunct="1">
        <a:lnSpc>
          <a:spcPct val="90000"/>
        </a:lnSpc>
        <a:spcBef>
          <a:spcPts val="263"/>
        </a:spcBef>
        <a:buFont typeface="Arial" panose="020B0604020202020204" pitchFamily="34" charset="0"/>
        <a:buChar char="•"/>
        <a:defRPr sz="945" kern="1200">
          <a:solidFill>
            <a:schemeClr val="tx1"/>
          </a:solidFill>
          <a:latin typeface="+mn-lt"/>
          <a:ea typeface="+mn-ea"/>
          <a:cs typeface="+mn-cs"/>
        </a:defRPr>
      </a:lvl6pPr>
      <a:lvl7pPr marL="1560195" indent="-120015" algn="l" defTabSz="480060" rtl="0" eaLnBrk="1" latinLnBrk="0" hangingPunct="1">
        <a:lnSpc>
          <a:spcPct val="90000"/>
        </a:lnSpc>
        <a:spcBef>
          <a:spcPts val="263"/>
        </a:spcBef>
        <a:buFont typeface="Arial" panose="020B0604020202020204" pitchFamily="34" charset="0"/>
        <a:buChar char="•"/>
        <a:defRPr sz="945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indent="-120015" algn="l" defTabSz="480060" rtl="0" eaLnBrk="1" latinLnBrk="0" hangingPunct="1">
        <a:lnSpc>
          <a:spcPct val="90000"/>
        </a:lnSpc>
        <a:spcBef>
          <a:spcPts val="263"/>
        </a:spcBef>
        <a:buFont typeface="Arial" panose="020B0604020202020204" pitchFamily="34" charset="0"/>
        <a:buChar char="•"/>
        <a:defRPr sz="945" kern="1200">
          <a:solidFill>
            <a:schemeClr val="tx1"/>
          </a:solidFill>
          <a:latin typeface="+mn-lt"/>
          <a:ea typeface="+mn-ea"/>
          <a:cs typeface="+mn-cs"/>
        </a:defRPr>
      </a:lvl8pPr>
      <a:lvl9pPr marL="2040255" indent="-120015" algn="l" defTabSz="480060" rtl="0" eaLnBrk="1" latinLnBrk="0" hangingPunct="1">
        <a:lnSpc>
          <a:spcPct val="90000"/>
        </a:lnSpc>
        <a:spcBef>
          <a:spcPts val="263"/>
        </a:spcBef>
        <a:buFont typeface="Arial" panose="020B0604020202020204" pitchFamily="34" charset="0"/>
        <a:buChar char="•"/>
        <a:defRPr sz="94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80060" rtl="0" eaLnBrk="1" latinLnBrk="0" hangingPunct="1">
        <a:defRPr sz="945" kern="1200">
          <a:solidFill>
            <a:schemeClr val="tx1"/>
          </a:solidFill>
          <a:latin typeface="+mn-lt"/>
          <a:ea typeface="+mn-ea"/>
          <a:cs typeface="+mn-cs"/>
        </a:defRPr>
      </a:lvl1pPr>
      <a:lvl2pPr marL="240030" algn="l" defTabSz="480060" rtl="0" eaLnBrk="1" latinLnBrk="0" hangingPunct="1">
        <a:defRPr sz="945" kern="1200">
          <a:solidFill>
            <a:schemeClr val="tx1"/>
          </a:solidFill>
          <a:latin typeface="+mn-lt"/>
          <a:ea typeface="+mn-ea"/>
          <a:cs typeface="+mn-cs"/>
        </a:defRPr>
      </a:lvl2pPr>
      <a:lvl3pPr marL="480060" algn="l" defTabSz="480060" rtl="0" eaLnBrk="1" latinLnBrk="0" hangingPunct="1">
        <a:defRPr sz="945" kern="1200">
          <a:solidFill>
            <a:schemeClr val="tx1"/>
          </a:solidFill>
          <a:latin typeface="+mn-lt"/>
          <a:ea typeface="+mn-ea"/>
          <a:cs typeface="+mn-cs"/>
        </a:defRPr>
      </a:lvl3pPr>
      <a:lvl4pPr marL="720090" algn="l" defTabSz="480060" rtl="0" eaLnBrk="1" latinLnBrk="0" hangingPunct="1">
        <a:defRPr sz="945" kern="1200">
          <a:solidFill>
            <a:schemeClr val="tx1"/>
          </a:solidFill>
          <a:latin typeface="+mn-lt"/>
          <a:ea typeface="+mn-ea"/>
          <a:cs typeface="+mn-cs"/>
        </a:defRPr>
      </a:lvl4pPr>
      <a:lvl5pPr marL="960120" algn="l" defTabSz="480060" rtl="0" eaLnBrk="1" latinLnBrk="0" hangingPunct="1">
        <a:defRPr sz="945" kern="1200">
          <a:solidFill>
            <a:schemeClr val="tx1"/>
          </a:solidFill>
          <a:latin typeface="+mn-lt"/>
          <a:ea typeface="+mn-ea"/>
          <a:cs typeface="+mn-cs"/>
        </a:defRPr>
      </a:lvl5pPr>
      <a:lvl6pPr marL="1200150" algn="l" defTabSz="480060" rtl="0" eaLnBrk="1" latinLnBrk="0" hangingPunct="1">
        <a:defRPr sz="945" kern="1200">
          <a:solidFill>
            <a:schemeClr val="tx1"/>
          </a:solidFill>
          <a:latin typeface="+mn-lt"/>
          <a:ea typeface="+mn-ea"/>
          <a:cs typeface="+mn-cs"/>
        </a:defRPr>
      </a:lvl6pPr>
      <a:lvl7pPr marL="1440180" algn="l" defTabSz="480060" rtl="0" eaLnBrk="1" latinLnBrk="0" hangingPunct="1">
        <a:defRPr sz="945" kern="1200">
          <a:solidFill>
            <a:schemeClr val="tx1"/>
          </a:solidFill>
          <a:latin typeface="+mn-lt"/>
          <a:ea typeface="+mn-ea"/>
          <a:cs typeface="+mn-cs"/>
        </a:defRPr>
      </a:lvl7pPr>
      <a:lvl8pPr marL="1680210" algn="l" defTabSz="480060" rtl="0" eaLnBrk="1" latinLnBrk="0" hangingPunct="1">
        <a:defRPr sz="945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algn="l" defTabSz="480060" rtl="0" eaLnBrk="1" latinLnBrk="0" hangingPunct="1">
        <a:defRPr sz="94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5148263" cy="3600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126971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</TotalTime>
  <Words>0</Words>
  <Application>Microsoft Office PowerPoint</Application>
  <PresentationFormat>Personalizado</PresentationFormat>
  <Paragraphs>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Ing Cardenas</dc:creator>
  <cp:lastModifiedBy>Ing Cardenas</cp:lastModifiedBy>
  <cp:revision>2</cp:revision>
  <dcterms:created xsi:type="dcterms:W3CDTF">2022-07-25T20:34:36Z</dcterms:created>
  <dcterms:modified xsi:type="dcterms:W3CDTF">2022-07-25T20:48:29Z</dcterms:modified>
</cp:coreProperties>
</file>